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64" d="100"/>
          <a:sy n="64" d="100"/>
        </p:scale>
        <p:origin x="992" y="160"/>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CONF-APMM</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9" name="Picture 8">
            <a:extLst>
              <a:ext uri="{FF2B5EF4-FFF2-40B4-BE49-F238E27FC236}">
                <a16:creationId xmlns:a16="http://schemas.microsoft.com/office/drawing/2014/main" id="{EE0C7E34-CA40-0CFE-5AE2-0CAEFAE52C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8473" y="850765"/>
            <a:ext cx="2083570" cy="2413714"/>
          </a:xfrm>
          <a:prstGeom prst="rect">
            <a:avLst/>
          </a:prstGeom>
        </p:spPr>
      </p:pic>
      <p:sp>
        <p:nvSpPr>
          <p:cNvPr id="5" name="Text Placeholder 76">
            <a:extLst>
              <a:ext uri="{FF2B5EF4-FFF2-40B4-BE49-F238E27FC236}">
                <a16:creationId xmlns:a16="http://schemas.microsoft.com/office/drawing/2014/main" id="{2BF5F1DB-5557-27DE-E490-BB119F71B265}"/>
              </a:ext>
            </a:extLst>
          </p:cNvPr>
          <p:cNvSpPr txBox="1">
            <a:spLocks/>
          </p:cNvSpPr>
          <p:nvPr userDrawn="1"/>
        </p:nvSpPr>
        <p:spPr>
          <a:xfrm>
            <a:off x="1048474" y="3528677"/>
            <a:ext cx="2083570" cy="769233"/>
          </a:xfrm>
          <a:prstGeom prst="rect">
            <a:avLst/>
          </a:prstGeom>
        </p:spPr>
        <p:txBody>
          <a:bodyPr lIns="54681" tIns="27341" rIns="54681" bIns="27341" anchor="t" anchorCtr="1">
            <a:normAutofit fontScale="70000" lnSpcReduction="20000"/>
          </a:bodyPr>
          <a:lstStyle>
            <a:lvl1pPr marL="0" indent="0" algn="ctr" defTabSz="3038715" rtl="0" eaLnBrk="1" latinLnBrk="0" hangingPunct="1">
              <a:spcBef>
                <a:spcPct val="20000"/>
              </a:spcBef>
              <a:buFontTx/>
              <a:buNone/>
              <a:defRPr sz="3600" kern="1200">
                <a:solidFill>
                  <a:srgbClr val="D8AF87"/>
                </a:solidFill>
                <a:latin typeface="Century Gothic" panose="020B0502020202020204" pitchFamily="34" charset="0"/>
                <a:ea typeface="+mn-ea"/>
                <a:cs typeface="+mn-cs"/>
              </a:defRPr>
            </a:lvl1pPr>
            <a:lvl2pPr marL="2468955" indent="-949598" algn="l" defTabSz="3038715" rtl="0" eaLnBrk="1" latinLnBrk="0" hangingPunct="1">
              <a:spcBef>
                <a:spcPct val="20000"/>
              </a:spcBef>
              <a:buFontTx/>
              <a:buNone/>
              <a:defRPr sz="4300" kern="1200">
                <a:solidFill>
                  <a:schemeClr val="tx1"/>
                </a:solidFill>
                <a:latin typeface="+mn-lt"/>
                <a:ea typeface="+mn-ea"/>
                <a:cs typeface="+mn-cs"/>
              </a:defRPr>
            </a:lvl2pPr>
            <a:lvl3pPr marL="3798394" indent="-759679" algn="l" defTabSz="3038715" rtl="0" eaLnBrk="1" latinLnBrk="0" hangingPunct="1">
              <a:spcBef>
                <a:spcPct val="20000"/>
              </a:spcBef>
              <a:buFontTx/>
              <a:buNone/>
              <a:defRPr sz="4300" kern="1200">
                <a:solidFill>
                  <a:schemeClr val="tx1"/>
                </a:solidFill>
                <a:latin typeface="+mn-lt"/>
                <a:ea typeface="+mn-ea"/>
                <a:cs typeface="+mn-cs"/>
              </a:defRPr>
            </a:lvl3pPr>
            <a:lvl4pPr marL="5317751" indent="-759679" algn="l" defTabSz="3038715" rtl="0" eaLnBrk="1" latinLnBrk="0" hangingPunct="1">
              <a:spcBef>
                <a:spcPct val="20000"/>
              </a:spcBef>
              <a:buFontTx/>
              <a:buNone/>
              <a:defRPr sz="4300" kern="1200">
                <a:solidFill>
                  <a:schemeClr val="tx1"/>
                </a:solidFill>
                <a:latin typeface="+mn-lt"/>
                <a:ea typeface="+mn-ea"/>
                <a:cs typeface="+mn-cs"/>
              </a:defRPr>
            </a:lvl4pPr>
            <a:lvl5pPr marL="6837107" indent="-759679" algn="l" defTabSz="3038715" rtl="0" eaLnBrk="1" latinLnBrk="0" hangingPunct="1">
              <a:spcBef>
                <a:spcPct val="20000"/>
              </a:spcBef>
              <a:buFontTx/>
              <a:buNone/>
              <a:defRPr sz="43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b="1" dirty="0"/>
              <a:t>Workshop</a:t>
            </a:r>
          </a:p>
          <a:p>
            <a:r>
              <a:rPr lang="en-US" altLang="zh-CN" b="1" dirty="0"/>
              <a:t>Murcia</a:t>
            </a:r>
            <a:endParaRPr lang="en-US" b="1" dirty="0"/>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62</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10</cp:revision>
  <dcterms:created xsi:type="dcterms:W3CDTF">2023-06-27T02:26:40Z</dcterms:created>
  <dcterms:modified xsi:type="dcterms:W3CDTF">2024-06-20T10:03:28Z</dcterms:modified>
  <cp:category>Research poster templates </cp:category>
</cp:coreProperties>
</file>